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429" r:id="rId2"/>
    <p:sldId id="371" r:id="rId3"/>
    <p:sldId id="376" r:id="rId4"/>
    <p:sldId id="378" r:id="rId5"/>
    <p:sldId id="379" r:id="rId6"/>
    <p:sldId id="381" r:id="rId7"/>
    <p:sldId id="382" r:id="rId8"/>
    <p:sldId id="384" r:id="rId9"/>
    <p:sldId id="422" r:id="rId10"/>
    <p:sldId id="423" r:id="rId11"/>
    <p:sldId id="386" r:id="rId12"/>
    <p:sldId id="399" r:id="rId13"/>
    <p:sldId id="400" r:id="rId14"/>
    <p:sldId id="401" r:id="rId15"/>
    <p:sldId id="402" r:id="rId16"/>
    <p:sldId id="41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75BC3-7E27-40AA-AE93-DBA2A8C23890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9E08E-6929-4C7D-AC0A-6F3FF717EA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04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136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831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051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380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07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98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575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98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683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385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963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310B-2E10-4EA4-9A90-4CE3197169D7}" type="datetimeFigureOut">
              <a:rPr lang="pt-BR" smtClean="0"/>
              <a:pPr/>
              <a:t>25/11/2017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6290-C734-4922-A68F-76D4C4D77C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17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 as pobrezas, agir juntos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Vicente de Paulo e Luiza de </a:t>
            </a:r>
            <a:r>
              <a:rPr lang="pt-BR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Marillac</a:t>
            </a: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estavam também profundamente comprometidos na educação e formação dos jovens empobrecidos, para que obtivessem capacitação para trabalhar.</a:t>
            </a:r>
            <a:endParaRPr lang="pt-B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Luiza de </a:t>
            </a:r>
            <a:r>
              <a:rPr lang="pt-BR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Marillac</a:t>
            </a: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também ela, ensinava nestas escolas. Ela insistia que a instrução dada deveria ser feita de forma clara e prática. Vicente de Paulo e Luiza de </a:t>
            </a:r>
            <a:r>
              <a:rPr lang="pt-BR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Marillac</a:t>
            </a: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não só consideravam importante a educação aos pobres, mas também a educação e a formação para quem trabalha com o pobre.</a:t>
            </a:r>
            <a:endParaRPr lang="pt-B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3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PT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t-PT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800" i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6850764"/>
              </p:ext>
            </p:extLst>
          </p:nvPr>
        </p:nvGraphicFramePr>
        <p:xfrm>
          <a:off x="377533" y="2777137"/>
          <a:ext cx="838893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/>
                <a:gridCol w="5580621"/>
              </a:tblGrid>
              <a:tr h="374441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0"/>
                      <a:r>
                        <a:rPr lang="pt-PT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pt-PT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pt-PT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71463" indent="0">
                        <a:lnSpc>
                          <a:spcPct val="150000"/>
                        </a:lnSpc>
                      </a:pPr>
                      <a:r>
                        <a:rPr lang="pt-PT" sz="2800" b="1" i="1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“Os Pobres sofrem mais por falta de organização do que por falta de pessoas que possam ajudá-los”.</a:t>
                      </a:r>
                      <a:endParaRPr lang="x-none" sz="2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423269"/>
            <a:ext cx="2449986" cy="27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8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5256584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celebrar o 400º Aniversário do nascimento do Carisma Vicentino, somos convidados a conhecer melhor a Espiritualidade Vicentina para poder fazer mais pelos mais Pobres.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814" y="1916832"/>
            <a:ext cx="332344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5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Família Vicentina sabemos que podemos fazer mais!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isso, em unidade e configurados ao redor de um mesmo objetivo de vida,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vamos “agir juntos contra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pobrezas”.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0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9912" y="188640"/>
            <a:ext cx="51845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Teremos, para 2017 -2018, esse livro </a:t>
            </a:r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“Contra as pobrezas, agir juntos”.</a:t>
            </a:r>
            <a:endParaRPr lang="pt-BR" sz="2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3039988" cy="45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896544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“Juntos em Cristo, </a:t>
            </a:r>
            <a:br>
              <a:rPr lang="pt-BR" alt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alt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nós Vicentinos, podemos fazer a diferença”.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77085"/>
            <a:ext cx="3437636" cy="57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0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6336704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 foi a intuição que São Vicente de Paulo teve em 1617 e que o acompanhou durante o resto de sua vida. 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2448272" cy="65438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04664"/>
            <a:ext cx="57921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4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968552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8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1617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Onde tudo começou...</a:t>
            </a:r>
            <a:b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isso, neste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 de </a:t>
            </a:r>
            <a:r>
              <a:rPr lang="pt-BR" sz="28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pt-B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celebra-se os 400 Anos do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nascimento do Carisma Vicentino legado por São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Vicente de Paulo.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024844"/>
            <a:ext cx="360040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8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Regulamento escrito por Vicente de Paulo para as Confrarias de Caridade em 1617 é uma obra prima da expressão do amor para com os mais pobres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7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6048672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85738" algn="l">
              <a:lnSpc>
                <a:spcPct val="150000"/>
              </a:lnSpc>
            </a:pPr>
            <a:r>
              <a:rPr lang="pt-BR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“Os </a:t>
            </a:r>
            <a:r>
              <a:rPr lang="pt-BR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Pobres passam fome</a:t>
            </a:r>
            <a:r>
              <a:rPr lang="pt-BR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...”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pessoa </a:t>
            </a:r>
            <a:r>
              <a:rPr 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 fome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preciso dar-lhe de comer. Nesse caso, não se pode esperar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uma questão a resolver a médio ou longo prazo. É preciso agir de imediato e com urgência.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557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1880" y="188640"/>
            <a:ext cx="5472608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85738" algn="l">
              <a:lnSpc>
                <a:spcPct val="150000"/>
              </a:lnSpc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 viu a extrema degradação do ser humano.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Viu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tamanha falta de dignidade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atribuída a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grande parcela daqueles que foram “criados à imagem e semelhança de Deus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36158"/>
            <a:ext cx="2895022" cy="41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85738" algn="l">
              <a:lnSpc>
                <a:spcPct val="150000"/>
              </a:lnSpc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Vicente de Paulo acreditava e orientava que, ao servir os pobres se serve ao próprio Cristo. Depois insistia que procurasse e fosse dada prioridade aos mais pobres entre os Pobres, os mais abandonados e os servissem com um respeito cheio de amor. Vicente de Paulo demonstra as “delicadezas do amo” ao servir os pobres.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4540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Vicente de Paulo sempre esteve ocupado em preparar pessoas para o serviço aos pobres. A formação e instrução das pessoas era uma tarefa permanente. Ao mesmo tempo em que as preparava, ia abrindo frentes de trabalho para remediar as formas de pobreza existentes.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2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7188" algn="l">
              <a:lnSpc>
                <a:spcPct val="150000"/>
              </a:lnSpc>
            </a:pP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Capacitava  as voluntárias da Caridade(associação internacional da Caridade); as filhas da Caridade; os Padres da missão; enfim, homens e mulheres que, de certa forma, colocavam-se em prontidão para ajudar os Pobres.</a:t>
            </a:r>
            <a:endParaRPr lang="pt-B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4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341</Words>
  <Application>Microsoft Office PowerPoint</Application>
  <PresentationFormat>Apresentação na tela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Contra as pobrezas, agir juntos</vt:lpstr>
      <vt:lpstr>      Essa foi a intuição que São Vicente de Paulo teve em 1617 e que o acompanhou durante o resto de sua vida. </vt:lpstr>
      <vt:lpstr>1617 – Onde tudo começou...   Por isso, neste ano de 2017 celebra-se os 400 Anos do nascimento do Carisma Vicentino legado por São Vicente de Paulo. </vt:lpstr>
      <vt:lpstr>O Regulamento escrito por Vicente de Paulo para as Confrarias de Caridade em 1617 é uma obra prima da expressão do amor para com os mais pobres</vt:lpstr>
      <vt:lpstr>“Os Pobres passam fome...” Quando uma pessoa passa fome é preciso dar-lhe de comer. Nesse caso, não se pode esperar...  Não é uma questão a resolver a médio ou longo prazo. É preciso agir de imediato e com urgência.   </vt:lpstr>
      <vt:lpstr>Ele viu a extrema degradação do ser humano.   Viu a tamanha falta de dignidade atribuída a uma grande parcela daqueles que foram “criados à imagem e semelhança de Deus”.</vt:lpstr>
      <vt:lpstr>Vicente de Paulo acreditava e orientava que, ao servir os pobres se serve ao próprio Cristo. Depois insistia que procurasse e fosse dada prioridade aos mais pobres entre os Pobres, os mais abandonados e os servissem com um respeito cheio de amor. Vicente de Paulo demonstra as “delicadezas do amo” ao servir os pobres.</vt:lpstr>
      <vt:lpstr>Vicente de Paulo sempre esteve ocupado em preparar pessoas para o serviço aos pobres. A formação e instrução das pessoas era uma tarefa permanente. Ao mesmo tempo em que as preparava, ia abrindo frentes de trabalho para remediar as formas de pobreza existentes.</vt:lpstr>
      <vt:lpstr>Capacitava  as voluntárias da Caridade(associação internacional da Caridade); as filhas da Caridade; os Padres da missão; enfim, homens e mulheres que, de certa forma, colocavam-se em prontidão para ajudar os Pobres.</vt:lpstr>
      <vt:lpstr>Vicente de Paulo e Luiza de Marillac estavam também profundamente comprometidos na educação e formação dos jovens empobrecidos, para que obtivessem capacitação para trabalhar.</vt:lpstr>
      <vt:lpstr>Luiza de Marillac, também ela, ensinava nestas escolas. Ela insistia que a instrução dada deveria ser feita de forma clara e prática. Vicente de Paulo e Luiza de Marillac não só consideravam importante a educação aos pobres, mas também a educação e a formação para quem trabalha com o pobre.</vt:lpstr>
      <vt:lpstr>    </vt:lpstr>
      <vt:lpstr>Para celebrar o 400º Aniversário do nascimento do Carisma Vicentino, somos convidados a conhecer melhor a Espiritualidade Vicentina para poder fazer mais pelos mais Pobres. </vt:lpstr>
      <vt:lpstr>Como Família Vicentina sabemos que podemos fazer mais!   Por isso, em unidade e configurados ao redor de um mesmo objetivo de vida, vamos “agir juntos contra as pobrezas”.</vt:lpstr>
      <vt:lpstr>Teremos, para 2017 -2018, esse livro “Contra as pobrezas, agir juntos”.</vt:lpstr>
      <vt:lpstr>“Juntos em Cristo,  nós Vicentinos, podemos fazer a diferença”.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Miza</dc:creator>
  <cp:lastModifiedBy>Wada</cp:lastModifiedBy>
  <cp:revision>61</cp:revision>
  <dcterms:created xsi:type="dcterms:W3CDTF">2014-04-23T19:35:31Z</dcterms:created>
  <dcterms:modified xsi:type="dcterms:W3CDTF">2017-11-25T09:57:49Z</dcterms:modified>
</cp:coreProperties>
</file>